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6" r:id="rId5"/>
    <p:sldId id="261" r:id="rId6"/>
    <p:sldId id="287" r:id="rId7"/>
    <p:sldId id="262" r:id="rId8"/>
    <p:sldId id="288" r:id="rId9"/>
    <p:sldId id="263" r:id="rId10"/>
    <p:sldId id="264" r:id="rId11"/>
    <p:sldId id="291" r:id="rId12"/>
    <p:sldId id="265" r:id="rId13"/>
    <p:sldId id="293" r:id="rId14"/>
    <p:sldId id="266" r:id="rId15"/>
    <p:sldId id="292" r:id="rId16"/>
    <p:sldId id="267" r:id="rId17"/>
    <p:sldId id="268" r:id="rId18"/>
    <p:sldId id="273" r:id="rId19"/>
    <p:sldId id="274" r:id="rId20"/>
    <p:sldId id="278" r:id="rId21"/>
    <p:sldId id="277" r:id="rId22"/>
    <p:sldId id="279" r:id="rId23"/>
    <p:sldId id="280" r:id="rId24"/>
    <p:sldId id="281" r:id="rId25"/>
    <p:sldId id="282" r:id="rId26"/>
    <p:sldId id="294" r:id="rId27"/>
    <p:sldId id="28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320" r:id="rId54"/>
    <p:sldId id="321" r:id="rId55"/>
    <p:sldId id="322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772F8-7321-4879-9BCE-726C7F973DB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6E964-7703-4551-9DDD-EC051FADBC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Charles%20Trenet\French%20A-C\18%20La%20mer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Charles </a:t>
            </a:r>
            <a:r>
              <a:rPr lang="en-US" dirty="0" err="1" smtClean="0"/>
              <a:t>Trenet</a:t>
            </a:r>
            <a:endParaRPr lang="en-US" dirty="0"/>
          </a:p>
        </p:txBody>
      </p:sp>
      <p:pic>
        <p:nvPicPr>
          <p:cNvPr id="4" name="18 La mer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495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7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Confound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56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68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/>
              <a:t>B</a:t>
            </a:r>
            <a:r>
              <a:rPr lang="en-US" sz="4000" dirty="0" err="1" smtClean="0"/>
              <a:t>ergère</a:t>
            </a:r>
            <a:r>
              <a:rPr lang="en-US" sz="4000" dirty="0" smtClean="0"/>
              <a:t> </a:t>
            </a:r>
            <a:r>
              <a:rPr lang="en-US" sz="4000" dirty="0" err="1" smtClean="0"/>
              <a:t>d'azur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10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/>
              <a:t>B</a:t>
            </a:r>
            <a:r>
              <a:rPr lang="en-US" sz="4000" smtClean="0"/>
              <a:t>ergère</a:t>
            </a:r>
            <a:r>
              <a:rPr lang="en-US" sz="4000" dirty="0" smtClean="0"/>
              <a:t> </a:t>
            </a:r>
            <a:r>
              <a:rPr lang="en-US" sz="4000" dirty="0" err="1" smtClean="0"/>
              <a:t>d'azur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Infinie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475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Voyez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8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 smtClean="0"/>
              <a:t>ponds</a:t>
            </a: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58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319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71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oiseaux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207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oiseaux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endParaRPr lang="en-US" sz="4000" dirty="0" smtClean="0"/>
          </a:p>
          <a:p>
            <a:r>
              <a:rPr lang="en-US" sz="4000" dirty="0"/>
              <a:t>Et </a:t>
            </a:r>
            <a:r>
              <a:rPr lang="en-US" sz="4000" dirty="0" err="1"/>
              <a:t>ces</a:t>
            </a:r>
            <a:r>
              <a:rPr lang="en-US" sz="4000" dirty="0"/>
              <a:t> </a:t>
            </a:r>
            <a:r>
              <a:rPr lang="en-US" sz="4000" dirty="0" err="1"/>
              <a:t>maisons</a:t>
            </a:r>
            <a:r>
              <a:rPr lang="en-US" sz="4000" dirty="0"/>
              <a:t> </a:t>
            </a:r>
            <a:r>
              <a:rPr lang="en-US" sz="4000" dirty="0" smtClean="0"/>
              <a:t>rouillées</a:t>
            </a:r>
            <a:r>
              <a:rPr lang="en-US" sz="4000" baseline="30000" dirty="0" smtClean="0"/>
              <a:t>6</a:t>
            </a:r>
            <a:endParaRPr lang="en-US" sz="4000" dirty="0" smtClean="0"/>
          </a:p>
          <a:p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/>
              <a:t>r</a:t>
            </a:r>
            <a:r>
              <a:rPr lang="en-US" sz="2400" dirty="0" smtClean="0"/>
              <a:t>eeds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rusty</a:t>
            </a:r>
            <a:endParaRPr lang="en-US" sz="2400" dirty="0"/>
          </a:p>
        </p:txBody>
      </p:sp>
    </p:spTree>
  </p:cSld>
  <p:clrMapOvr>
    <a:masterClrMapping/>
  </p:clrMapOvr>
  <p:transition advTm="631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77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71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508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77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 </a:t>
            </a:r>
            <a:r>
              <a:rPr lang="en-US" sz="4000" dirty="0" err="1" smtClean="0"/>
              <a:t>bercé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coeur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51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 </a:t>
            </a:r>
            <a:r>
              <a:rPr lang="en-US" sz="4000" dirty="0" err="1" smtClean="0"/>
              <a:t>bercé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coeur</a:t>
            </a:r>
            <a:endParaRPr lang="en-US" sz="4000" dirty="0" smtClean="0"/>
          </a:p>
          <a:p>
            <a:r>
              <a:rPr lang="en-US" sz="4000" dirty="0" smtClean="0"/>
              <a:t>Pour la vie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388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1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13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L</a:t>
            </a:r>
            <a:r>
              <a:rPr lang="en-US" sz="4000" dirty="0" smtClean="0"/>
              <a:t>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410200"/>
            <a:ext cx="996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  <a:endParaRPr lang="en-US" sz="2400" dirty="0"/>
          </a:p>
        </p:txBody>
      </p:sp>
    </p:spTree>
  </p:cSld>
  <p:clrMapOvr>
    <a:masterClrMapping/>
  </p:clrMapOvr>
  <p:transition advTm="477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3073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 smtClean="0"/>
              <a:t>2</a:t>
            </a:r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/>
              <a:t>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err="1"/>
              <a:t>changeants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/>
              <a:t>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err="1" smtClean="0"/>
              <a:t>changeants</a:t>
            </a:r>
            <a:endParaRPr lang="en-US" sz="4000" dirty="0" smtClean="0"/>
          </a:p>
          <a:p>
            <a:r>
              <a:rPr lang="en-US" sz="4000" dirty="0" err="1" smtClean="0"/>
              <a:t>Sous</a:t>
            </a:r>
            <a:r>
              <a:rPr lang="en-US" sz="4000" dirty="0" smtClean="0"/>
              <a:t> la </a:t>
            </a:r>
            <a:r>
              <a:rPr lang="en-US" sz="4000" dirty="0" err="1" smtClean="0"/>
              <a:t>pluie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450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83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Confound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4945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4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L</a:t>
            </a:r>
            <a:r>
              <a:rPr lang="en-US" sz="4000" dirty="0" smtClean="0"/>
              <a:t>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410200"/>
            <a:ext cx="996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  <a:endParaRPr lang="en-US" sz="2400" dirty="0"/>
          </a:p>
        </p:txBody>
      </p:sp>
    </p:spTree>
  </p:cSld>
  <p:clrMapOvr>
    <a:masterClrMapping/>
  </p:clrMapOvr>
  <p:transition advTm="5117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55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/>
              <a:t>B</a:t>
            </a:r>
            <a:r>
              <a:rPr lang="en-US" sz="4000" dirty="0" err="1" smtClean="0"/>
              <a:t>ergère</a:t>
            </a:r>
            <a:r>
              <a:rPr lang="en-US" sz="4000" dirty="0" smtClean="0"/>
              <a:t> </a:t>
            </a:r>
            <a:r>
              <a:rPr lang="en-US" sz="4000" dirty="0" err="1" smtClean="0"/>
              <a:t>d'azur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240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Au </a:t>
            </a:r>
            <a:r>
              <a:rPr lang="en-US" sz="4000" dirty="0" err="1" smtClean="0"/>
              <a:t>ciel</a:t>
            </a:r>
            <a:r>
              <a:rPr lang="en-US" sz="4000" dirty="0" smtClean="0"/>
              <a:t> </a:t>
            </a:r>
            <a:r>
              <a:rPr lang="en-US" sz="4000" dirty="0" err="1" smtClean="0"/>
              <a:t>d'été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Confound</a:t>
            </a:r>
            <a:r>
              <a:rPr lang="en-US" sz="4000" baseline="30000" dirty="0" smtClean="0"/>
              <a:t>3 </a:t>
            </a:r>
            <a:r>
              <a:rPr lang="en-US" sz="4000" dirty="0" err="1" smtClean="0"/>
              <a:t>ses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moutons</a:t>
            </a:r>
          </a:p>
          <a:p>
            <a:r>
              <a:rPr lang="en-US" sz="4000" dirty="0" smtClean="0"/>
              <a:t>Avec les </a:t>
            </a:r>
            <a:r>
              <a:rPr lang="en-US" sz="4000" dirty="0" err="1" smtClean="0"/>
              <a:t>anges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</a:t>
            </a:r>
            <a:r>
              <a:rPr lang="en-US" sz="4000" dirty="0" err="1" smtClean="0"/>
              <a:t>purs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/>
              <a:t>B</a:t>
            </a:r>
            <a:r>
              <a:rPr lang="en-US" sz="4000" dirty="0" err="1" smtClean="0"/>
              <a:t>ergère</a:t>
            </a:r>
            <a:r>
              <a:rPr lang="en-US" sz="4000" dirty="0" smtClean="0"/>
              <a:t> </a:t>
            </a:r>
            <a:r>
              <a:rPr lang="en-US" sz="4000" dirty="0" err="1" smtClean="0"/>
              <a:t>d'azur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Infinie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1509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confuses</a:t>
            </a:r>
            <a:endParaRPr lang="en-US" sz="2400" dirty="0"/>
          </a:p>
        </p:txBody>
      </p:sp>
    </p:spTree>
  </p:cSld>
  <p:clrMapOvr>
    <a:masterClrMapping/>
  </p:clrMapOvr>
  <p:transition advTm="4306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Voyez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73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 smtClean="0"/>
              <a:t>ponds</a:t>
            </a: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5632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oiseaux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reeds</a:t>
            </a:r>
          </a:p>
        </p:txBody>
      </p:sp>
    </p:spTree>
  </p:cSld>
  <p:clrMapOvr>
    <a:masterClrMapping/>
  </p:clrMapOvr>
  <p:transition advTm="2325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7543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Voyez</a:t>
            </a:r>
            <a:endParaRPr lang="en-US" sz="4000" dirty="0" smtClean="0"/>
          </a:p>
          <a:p>
            <a:r>
              <a:rPr lang="en-US" sz="4000" dirty="0" err="1"/>
              <a:t>Près</a:t>
            </a:r>
            <a:r>
              <a:rPr lang="en-US" sz="4000" dirty="0"/>
              <a:t> des </a:t>
            </a:r>
            <a:r>
              <a:rPr lang="en-US" sz="4000" dirty="0" smtClean="0"/>
              <a:t>étangs</a:t>
            </a:r>
            <a:r>
              <a:rPr lang="en-US" sz="4000" baseline="30000" dirty="0" smtClean="0"/>
              <a:t>4</a:t>
            </a:r>
          </a:p>
          <a:p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grands</a:t>
            </a:r>
            <a:r>
              <a:rPr lang="en-US" sz="4000" dirty="0" smtClean="0"/>
              <a:t> roseaux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 err="1" smtClean="0"/>
              <a:t>mouillés</a:t>
            </a:r>
            <a:endParaRPr lang="en-US" sz="4000" dirty="0" smtClean="0"/>
          </a:p>
          <a:p>
            <a:r>
              <a:rPr lang="en-US" sz="4000" dirty="0" err="1" smtClean="0"/>
              <a:t>Voyez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Ces</a:t>
            </a:r>
            <a:r>
              <a:rPr lang="en-US" sz="4000" dirty="0" smtClean="0"/>
              <a:t> </a:t>
            </a:r>
            <a:r>
              <a:rPr lang="en-US" sz="4000" dirty="0" err="1" smtClean="0"/>
              <a:t>oiseaux</a:t>
            </a:r>
            <a:r>
              <a:rPr lang="en-US" sz="4000" dirty="0" smtClean="0"/>
              <a:t> </a:t>
            </a:r>
            <a:r>
              <a:rPr lang="en-US" sz="4000" dirty="0" err="1" smtClean="0"/>
              <a:t>blancs</a:t>
            </a:r>
            <a:endParaRPr lang="en-US" sz="4000" dirty="0" smtClean="0"/>
          </a:p>
          <a:p>
            <a:r>
              <a:rPr lang="en-US" sz="4000" dirty="0"/>
              <a:t>Et </a:t>
            </a:r>
            <a:r>
              <a:rPr lang="en-US" sz="4000" dirty="0" err="1"/>
              <a:t>ces</a:t>
            </a:r>
            <a:r>
              <a:rPr lang="en-US" sz="4000" dirty="0"/>
              <a:t> </a:t>
            </a:r>
            <a:r>
              <a:rPr lang="en-US" sz="4000" dirty="0" err="1"/>
              <a:t>maisons</a:t>
            </a:r>
            <a:r>
              <a:rPr lang="en-US" sz="4000" dirty="0"/>
              <a:t> </a:t>
            </a:r>
            <a:r>
              <a:rPr lang="en-US" sz="4000" dirty="0" smtClean="0"/>
              <a:t>rouillées</a:t>
            </a:r>
            <a:r>
              <a:rPr lang="en-US" sz="4000" baseline="30000" dirty="0" smtClean="0"/>
              <a:t>6</a:t>
            </a:r>
            <a:endParaRPr lang="en-US" sz="4000" dirty="0" smtClean="0"/>
          </a:p>
          <a:p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334000"/>
            <a:ext cx="1298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en-US" sz="2400" dirty="0"/>
              <a:t>p</a:t>
            </a:r>
            <a:r>
              <a:rPr lang="en-US" sz="2400" dirty="0" smtClean="0"/>
              <a:t>onds</a:t>
            </a:r>
          </a:p>
          <a:p>
            <a:pPr marL="342900" indent="-342900">
              <a:buAutoNum type="arabicPlain" startAt="4"/>
            </a:pPr>
            <a:r>
              <a:rPr lang="en-US" sz="2400" dirty="0"/>
              <a:t>r</a:t>
            </a:r>
            <a:r>
              <a:rPr lang="en-US" sz="2400" dirty="0" smtClean="0"/>
              <a:t>eeds</a:t>
            </a:r>
          </a:p>
          <a:p>
            <a:pPr marL="342900" indent="-342900">
              <a:buAutoNum type="arabicPlain" startAt="4"/>
            </a:pPr>
            <a:r>
              <a:rPr lang="en-US" sz="2400" dirty="0" smtClean="0"/>
              <a:t>rusty</a:t>
            </a:r>
            <a:endParaRPr lang="en-US" sz="2400" dirty="0"/>
          </a:p>
        </p:txBody>
      </p:sp>
    </p:spTree>
  </p:cSld>
  <p:clrMapOvr>
    <a:masterClrMapping/>
  </p:clrMapOvr>
  <p:transition advTm="517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3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2543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777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4555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3026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479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 </a:t>
            </a:r>
            <a:r>
              <a:rPr lang="en-US" sz="4000" dirty="0" err="1" smtClean="0"/>
              <a:t>bercé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coeur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001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Les a bercés</a:t>
            </a:r>
            <a:r>
              <a:rPr lang="en-US" sz="4000" baseline="30000" dirty="0" smtClean="0"/>
              <a:t>7</a:t>
            </a:r>
          </a:p>
          <a:p>
            <a:r>
              <a:rPr lang="en-US" sz="4000" dirty="0" smtClean="0"/>
              <a:t>Le long des </a:t>
            </a:r>
            <a:r>
              <a:rPr lang="en-US" sz="4000" dirty="0" err="1" smtClean="0"/>
              <a:t>golfes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d'une</a:t>
            </a:r>
            <a:r>
              <a:rPr lang="en-US" sz="4000" dirty="0" smtClean="0"/>
              <a:t> chanson d'amour</a:t>
            </a:r>
            <a:br>
              <a:rPr lang="en-US" sz="4000" dirty="0" smtClean="0"/>
            </a:br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>A </a:t>
            </a:r>
            <a:r>
              <a:rPr lang="en-US" sz="4000" dirty="0" err="1" smtClean="0"/>
              <a:t>bercé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coeur</a:t>
            </a:r>
            <a:endParaRPr lang="en-US" sz="4000" dirty="0" smtClean="0"/>
          </a:p>
          <a:p>
            <a:r>
              <a:rPr lang="en-US" sz="4000" dirty="0" smtClean="0"/>
              <a:t>Pour la vie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172200"/>
            <a:ext cx="39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rocked (as in rocking a baby)</a:t>
            </a:r>
            <a:endParaRPr lang="en-US" sz="2400" dirty="0"/>
          </a:p>
        </p:txBody>
      </p:sp>
    </p:spTree>
  </p:cSld>
  <p:clrMapOvr>
    <a:masterClrMapping/>
  </p:clrMapOvr>
  <p:transition advTm="999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 smtClean="0"/>
              <a:t>2</a:t>
            </a:r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315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/>
              <a:t>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err="1"/>
              <a:t>changeants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258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239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 smtClean="0"/>
              <a:t>voit</a:t>
            </a:r>
            <a:r>
              <a:rPr lang="en-US" sz="4000" dirty="0" smtClean="0"/>
              <a:t> </a:t>
            </a:r>
            <a:r>
              <a:rPr lang="en-US" sz="4000" dirty="0" err="1" smtClean="0"/>
              <a:t>danser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Le long des golfes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 smtClean="0"/>
              <a:t>clairs</a:t>
            </a:r>
            <a:endParaRPr lang="en-US" sz="4000" dirty="0" smtClean="0"/>
          </a:p>
          <a:p>
            <a:r>
              <a:rPr lang="en-US" sz="4000" dirty="0"/>
              <a:t>A 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smtClean="0"/>
              <a:t>d'argent</a:t>
            </a:r>
            <a:r>
              <a:rPr lang="en-US" sz="4000" baseline="30000" dirty="0"/>
              <a:t>2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mer</a:t>
            </a:r>
            <a:endParaRPr lang="en-US" sz="4000" dirty="0" smtClean="0"/>
          </a:p>
          <a:p>
            <a:r>
              <a:rPr lang="en-US" sz="4000" dirty="0"/>
              <a:t>Des </a:t>
            </a:r>
            <a:r>
              <a:rPr lang="en-US" sz="4000" dirty="0" err="1"/>
              <a:t>reflets</a:t>
            </a:r>
            <a:r>
              <a:rPr lang="en-US" sz="4000" dirty="0"/>
              <a:t> </a:t>
            </a:r>
            <a:r>
              <a:rPr lang="en-US" sz="4000" dirty="0" err="1" smtClean="0"/>
              <a:t>changeants</a:t>
            </a:r>
            <a:endParaRPr lang="en-US" sz="4000" dirty="0" smtClean="0"/>
          </a:p>
          <a:p>
            <a:r>
              <a:rPr lang="en-US" sz="4000" dirty="0" err="1" smtClean="0"/>
              <a:t>Sous</a:t>
            </a:r>
            <a:r>
              <a:rPr lang="en-US" sz="4000" dirty="0" smtClean="0"/>
              <a:t> la </a:t>
            </a:r>
            <a:r>
              <a:rPr lang="en-US" sz="4000" dirty="0" err="1" smtClean="0"/>
              <a:t>pluie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334000"/>
            <a:ext cx="2457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gulfs</a:t>
            </a:r>
          </a:p>
          <a:p>
            <a:r>
              <a:rPr lang="en-US" sz="2400" dirty="0" smtClean="0"/>
              <a:t>2 </a:t>
            </a:r>
            <a:r>
              <a:rPr lang="en-US" sz="2400" dirty="0"/>
              <a:t>silver reflections</a:t>
            </a:r>
          </a:p>
        </p:txBody>
      </p:sp>
    </p:spTree>
  </p:cSld>
  <p:clrMapOvr>
    <a:masterClrMapping/>
  </p:clrMapOvr>
  <p:transition advTm="422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La </a:t>
            </a:r>
            <a:r>
              <a:rPr lang="en-US" sz="4000" dirty="0" err="1"/>
              <a:t>mer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734</Words>
  <Application>Microsoft Office PowerPoint</Application>
  <PresentationFormat>On-screen Show (4:3)</PresentationFormat>
  <Paragraphs>258</Paragraphs>
  <Slides>55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La mer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mer</dc:title>
  <dc:creator>Angie</dc:creator>
  <cp:lastModifiedBy>Angie</cp:lastModifiedBy>
  <cp:revision>7</cp:revision>
  <dcterms:created xsi:type="dcterms:W3CDTF">2011-10-13T15:20:22Z</dcterms:created>
  <dcterms:modified xsi:type="dcterms:W3CDTF">2011-11-15T00:27:11Z</dcterms:modified>
</cp:coreProperties>
</file>